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red suit&#10;&#10;AI-generated content may be incorrect.">
            <a:extLst>
              <a:ext uri="{FF2B5EF4-FFF2-40B4-BE49-F238E27FC236}">
                <a16:creationId xmlns:a16="http://schemas.microsoft.com/office/drawing/2014/main" id="{33789C3B-B94D-5B42-CCE1-FF89851F9C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65" r="5565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64923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eputy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Procurement Coordinator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11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284262" y="2570664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Ghana Statistical Service, Central Unique Financial Services &amp; Joeman Company Ltd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 is purpose-driven. What keeps me here is the perfect blend of purpose, innovation and growth.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ate, Ivan, Myles, Bismark and German shepherd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.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0333" y="2046812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Reading, Watching of Movies, Football &amp; Sightseeing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Fufu&amp;Catfish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Every Praise by Hezekiah Walker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Isaac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Donkor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‘Isaac’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00" dirty="0">
                <a:solidFill>
                  <a:schemeClr val="bg1">
                    <a:lumMod val="90000"/>
                  </a:schemeClr>
                </a:solidFill>
              </a:rPr>
              <a:t>I love food like it’s a personality trait — especially </a:t>
            </a:r>
            <a:r>
              <a:rPr lang="en-US" sz="1000">
                <a:solidFill>
                  <a:schemeClr val="bg1">
                    <a:lumMod val="90000"/>
                  </a:schemeClr>
                </a:solidFill>
              </a:rPr>
              <a:t>anything soupy.</a:t>
            </a:r>
            <a:endParaRPr lang="en-US" sz="1000" dirty="0">
              <a:solidFill>
                <a:schemeClr val="bg1">
                  <a:lumMod val="90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7" name="Picture Placeholder 56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53BE095A-3771-1587-273E-56066E51A36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11086" r="11086"/>
          <a:stretch>
            <a:fillRect/>
          </a:stretch>
        </p:blipFill>
        <p:spPr/>
      </p:pic>
      <p:pic>
        <p:nvPicPr>
          <p:cNvPr id="5" name="Picture Placeholder 4" descr="A person standing in front of a statue&#10;&#10;AI-generated content may be incorrect.">
            <a:extLst>
              <a:ext uri="{FF2B5EF4-FFF2-40B4-BE49-F238E27FC236}">
                <a16:creationId xmlns:a16="http://schemas.microsoft.com/office/drawing/2014/main" id="{4D7CA420-7DA6-D0E0-A945-70AC3E9B97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t="13862" b="13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http://www.w3.org/2000/xmlns/"/>
    <ds:schemaRef ds:uri="dfb70dee-856e-4f2b-acb0-69cc78a19ca7"/>
    <ds:schemaRef ds:uri="http://www.w3.org/2001/XMLSchema-instance"/>
    <ds:schemaRef ds:uri="6d941a29-99fa-429a-8275-e12318b4b81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941a29-99fa-429a-8275-e12318b4b811"/>
    <ds:schemaRef ds:uri="dfb70dee-856e-4f2b-acb0-69cc78a19ca7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10090</TotalTime>
  <Words>161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Isaac Bohyeba Donkor</cp:lastModifiedBy>
  <cp:revision>83</cp:revision>
  <dcterms:created xsi:type="dcterms:W3CDTF">2022-11-27T12:58:00Z</dcterms:created>
  <dcterms:modified xsi:type="dcterms:W3CDTF">2025-07-07T15:03:54Z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